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8" r:id="rId2"/>
    <p:sldId id="256" r:id="rId3"/>
    <p:sldId id="260" r:id="rId4"/>
    <p:sldId id="257" r:id="rId5"/>
    <p:sldId id="259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264"/>
    <p:restoredTop sz="94680"/>
  </p:normalViewPr>
  <p:slideViewPr>
    <p:cSldViewPr snapToGrid="0" snapToObjects="1">
      <p:cViewPr varScale="1">
        <p:scale>
          <a:sx n="108" d="100"/>
          <a:sy n="108" d="100"/>
        </p:scale>
        <p:origin x="232" y="9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2.png>
</file>

<file path=ppt/media/image3.png>
</file>

<file path=ppt/media/image4.jpe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4A3F87-E6FA-CF41-899A-0F76B6613DAF}" type="datetimeFigureOut">
              <a:rPr lang="en-US" smtClean="0"/>
              <a:t>7/2/17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086836-C38D-8A4B-8735-30E73ED2D6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324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FB190-1F81-7E4A-8190-EC25DE465B6A}" type="datetimeFigureOut">
              <a:rPr lang="en-US" smtClean="0"/>
              <a:t>7/2/17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53EC3-EFBF-A245-93F1-5B84847292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31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FB190-1F81-7E4A-8190-EC25DE465B6A}" type="datetimeFigureOut">
              <a:rPr lang="en-US" smtClean="0"/>
              <a:t>7/2/17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53EC3-EFBF-A245-93F1-5B84847292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6561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FB190-1F81-7E4A-8190-EC25DE465B6A}" type="datetimeFigureOut">
              <a:rPr lang="en-US" smtClean="0"/>
              <a:t>7/2/17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53EC3-EFBF-A245-93F1-5B84847292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5620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FB190-1F81-7E4A-8190-EC25DE465B6A}" type="datetimeFigureOut">
              <a:rPr lang="en-US" smtClean="0"/>
              <a:t>7/2/17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53EC3-EFBF-A245-93F1-5B84847292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9408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FB190-1F81-7E4A-8190-EC25DE465B6A}" type="datetimeFigureOut">
              <a:rPr lang="en-US" smtClean="0"/>
              <a:t>7/2/17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53EC3-EFBF-A245-93F1-5B84847292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5086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FB190-1F81-7E4A-8190-EC25DE465B6A}" type="datetimeFigureOut">
              <a:rPr lang="en-US" smtClean="0"/>
              <a:t>7/2/17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53EC3-EFBF-A245-93F1-5B84847292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2773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FB190-1F81-7E4A-8190-EC25DE465B6A}" type="datetimeFigureOut">
              <a:rPr lang="en-US" smtClean="0"/>
              <a:t>7/2/17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53EC3-EFBF-A245-93F1-5B84847292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914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FB190-1F81-7E4A-8190-EC25DE465B6A}" type="datetimeFigureOut">
              <a:rPr lang="en-US" smtClean="0"/>
              <a:t>7/2/17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53EC3-EFBF-A245-93F1-5B84847292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4791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FB190-1F81-7E4A-8190-EC25DE465B6A}" type="datetimeFigureOut">
              <a:rPr lang="en-US" smtClean="0"/>
              <a:t>7/2/17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53EC3-EFBF-A245-93F1-5B84847292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5007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FB190-1F81-7E4A-8190-EC25DE465B6A}" type="datetimeFigureOut">
              <a:rPr lang="en-US" smtClean="0"/>
              <a:t>7/2/17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53EC3-EFBF-A245-93F1-5B84847292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941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FB190-1F81-7E4A-8190-EC25DE465B6A}" type="datetimeFigureOut">
              <a:rPr lang="en-US" smtClean="0"/>
              <a:t>7/2/17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53EC3-EFBF-A245-93F1-5B84847292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18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EFB190-1F81-7E4A-8190-EC25DE465B6A}" type="datetimeFigureOut">
              <a:rPr lang="en-US" smtClean="0"/>
              <a:t>7/2/17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653EC3-EFBF-A245-93F1-5B84847292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6454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4" Type="http://schemas.openxmlformats.org/officeDocument/2006/relationships/image" Target="../media/image6.jpg"/><Relationship Id="rId5" Type="http://schemas.openxmlformats.org/officeDocument/2006/relationships/image" Target="../media/image7.jpg"/><Relationship Id="rId6" Type="http://schemas.openxmlformats.org/officeDocument/2006/relationships/image" Target="../media/image8.jp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9867" y="862189"/>
            <a:ext cx="6997700" cy="1689100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4" name="Rectangle 3"/>
          <p:cNvSpPr/>
          <p:nvPr/>
        </p:nvSpPr>
        <p:spPr>
          <a:xfrm>
            <a:off x="2319867" y="1986281"/>
            <a:ext cx="1924755" cy="4571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607465" y="4154311"/>
            <a:ext cx="2960094" cy="14901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633466" y="4396208"/>
            <a:ext cx="290809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dirty="0" smtClean="0">
                <a:solidFill>
                  <a:schemeClr val="accent1">
                    <a:lumMod val="75000"/>
                  </a:schemeClr>
                </a:solidFill>
                <a:latin typeface="Cambria" charset="0"/>
                <a:ea typeface="Cambria" charset="0"/>
                <a:cs typeface="Cambria" charset="0"/>
              </a:rPr>
              <a:t>Client &amp;</a:t>
            </a:r>
            <a:r>
              <a:rPr lang="en-US" sz="2800" b="1" dirty="0">
                <a:solidFill>
                  <a:schemeClr val="accent1">
                    <a:lumMod val="75000"/>
                  </a:schemeClr>
                </a:solidFill>
                <a:latin typeface="Cambria" charset="0"/>
                <a:ea typeface="Cambria" charset="0"/>
                <a:cs typeface="Cambria" charset="0"/>
              </a:rPr>
              <a:t> </a:t>
            </a:r>
            <a:r>
              <a:rPr lang="en-US" sz="2800" b="1" dirty="0" smtClean="0">
                <a:solidFill>
                  <a:schemeClr val="accent1">
                    <a:lumMod val="75000"/>
                  </a:schemeClr>
                </a:solidFill>
                <a:latin typeface="Cambria" charset="0"/>
                <a:ea typeface="Cambria" charset="0"/>
                <a:cs typeface="Cambria" charset="0"/>
              </a:rPr>
              <a:t>Content</a:t>
            </a:r>
          </a:p>
          <a:p>
            <a:pPr algn="ctr"/>
            <a:r>
              <a:rPr lang="en-US" sz="2800" b="1" dirty="0" smtClean="0">
                <a:solidFill>
                  <a:schemeClr val="accent1">
                    <a:lumMod val="75000"/>
                  </a:schemeClr>
                </a:solidFill>
                <a:latin typeface="Cambria" charset="0"/>
                <a:ea typeface="Cambria" charset="0"/>
                <a:cs typeface="Cambria" charset="0"/>
              </a:rPr>
              <a:t>Technology</a:t>
            </a:r>
            <a:endParaRPr lang="en-US" sz="2800" b="1" dirty="0">
              <a:solidFill>
                <a:schemeClr val="accent1">
                  <a:lumMod val="75000"/>
                </a:schemeClr>
              </a:solidFill>
              <a:latin typeface="Cambria" charset="0"/>
              <a:ea typeface="Cambria" charset="0"/>
              <a:cs typeface="Cambria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976534" y="4154311"/>
            <a:ext cx="2607734" cy="149013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85" t="14606" r="18565" b="14326"/>
          <a:stretch/>
        </p:blipFill>
        <p:spPr>
          <a:xfrm>
            <a:off x="6924531" y="3949140"/>
            <a:ext cx="2711740" cy="1900472"/>
          </a:xfrm>
          <a:prstGeom prst="rect">
            <a:avLst/>
          </a:prstGeom>
        </p:spPr>
      </p:pic>
      <p:sp>
        <p:nvSpPr>
          <p:cNvPr id="9" name="Cross 8"/>
          <p:cNvSpPr/>
          <p:nvPr/>
        </p:nvSpPr>
        <p:spPr>
          <a:xfrm>
            <a:off x="5531556" y="4666523"/>
            <a:ext cx="428978" cy="413478"/>
          </a:xfrm>
          <a:prstGeom prst="plus">
            <a:avLst>
              <a:gd name="adj" fmla="val 42544"/>
            </a:avLst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109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3773" y="1862117"/>
            <a:ext cx="8445500" cy="7112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954483" y="3526972"/>
            <a:ext cx="43444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rgbClr val="FFC000"/>
                </a:solidFill>
                <a:latin typeface="Apple Chancery" charset="0"/>
                <a:ea typeface="Apple Chancery" charset="0"/>
                <a:cs typeface="Apple Chancery" charset="0"/>
              </a:rPr>
              <a:t>Invent an Obligation!</a:t>
            </a:r>
            <a:endParaRPr lang="en-US" sz="3600" b="1" dirty="0">
              <a:solidFill>
                <a:srgbClr val="FFC000"/>
              </a:solidFill>
              <a:latin typeface="Apple Chancery" charset="0"/>
              <a:ea typeface="Apple Chancery" charset="0"/>
              <a:cs typeface="Apple Chancery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954482" y="3976255"/>
            <a:ext cx="42883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rgbClr val="FFC000"/>
                </a:solidFill>
                <a:latin typeface="Apple Chancery" charset="0"/>
                <a:ea typeface="Apple Chancery" charset="0"/>
                <a:cs typeface="Apple Chancery" charset="0"/>
              </a:rPr>
              <a:t>================</a:t>
            </a:r>
            <a:endParaRPr lang="en-US" sz="3600" dirty="0">
              <a:solidFill>
                <a:srgbClr val="FFC000"/>
              </a:solidFill>
              <a:latin typeface="Apple Chancery" charset="0"/>
              <a:ea typeface="Apple Chancery" charset="0"/>
              <a:cs typeface="Apple Chancer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906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507686" y="1365275"/>
            <a:ext cx="4305879" cy="3017694"/>
            <a:chOff x="1507686" y="1365275"/>
            <a:chExt cx="4305879" cy="3017694"/>
          </a:xfrm>
        </p:grpSpPr>
        <p:sp>
          <p:nvSpPr>
            <p:cNvPr id="5" name="Rectangle 4"/>
            <p:cNvSpPr/>
            <p:nvPr/>
          </p:nvSpPr>
          <p:spPr>
            <a:xfrm>
              <a:off x="1670756" y="1450904"/>
              <a:ext cx="4019174" cy="284643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685" t="14606" r="18565" b="14326"/>
            <a:stretch/>
          </p:blipFill>
          <p:spPr>
            <a:xfrm>
              <a:off x="1507686" y="1365275"/>
              <a:ext cx="4305879" cy="3017694"/>
            </a:xfrm>
            <a:prstGeom prst="rect">
              <a:avLst/>
            </a:prstGeom>
          </p:spPr>
        </p:pic>
      </p:grpSp>
      <p:sp>
        <p:nvSpPr>
          <p:cNvPr id="7" name="Left Arrow 6"/>
          <p:cNvSpPr/>
          <p:nvPr/>
        </p:nvSpPr>
        <p:spPr>
          <a:xfrm>
            <a:off x="5792568" y="2525275"/>
            <a:ext cx="1749990" cy="697694"/>
          </a:xfrm>
          <a:prstGeom prst="lef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Left Brace 7"/>
          <p:cNvSpPr/>
          <p:nvPr/>
        </p:nvSpPr>
        <p:spPr>
          <a:xfrm>
            <a:off x="7710474" y="1527433"/>
            <a:ext cx="881575" cy="2679596"/>
          </a:xfrm>
          <a:prstGeom prst="leftBrace">
            <a:avLst/>
          </a:prstGeom>
          <a:noFill/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592048" y="1726576"/>
            <a:ext cx="189691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rPr>
              <a:t>Not </a:t>
            </a:r>
          </a:p>
          <a:p>
            <a:pPr algn="ctr"/>
            <a:r>
              <a:rPr lang="en-US" sz="2800" b="1" dirty="0" smtClean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rPr>
              <a:t>really </a:t>
            </a:r>
          </a:p>
          <a:p>
            <a:pPr algn="ctr"/>
            <a:r>
              <a:rPr lang="en-US" sz="2800" b="1" dirty="0" smtClean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rPr>
              <a:t>my </a:t>
            </a:r>
          </a:p>
          <a:p>
            <a:pPr algn="ctr"/>
            <a:r>
              <a:rPr lang="en-US" sz="2800" b="1" dirty="0" smtClean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rPr>
              <a:t>topic </a:t>
            </a:r>
          </a:p>
          <a:p>
            <a:pPr algn="ctr"/>
            <a:r>
              <a:rPr lang="en-US" sz="2800" b="1" dirty="0" smtClean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rPr>
              <a:t>today</a:t>
            </a:r>
            <a:endParaRPr lang="en-US" sz="2800" b="1" dirty="0">
              <a:solidFill>
                <a:schemeClr val="bg1"/>
              </a:solidFill>
              <a:latin typeface="Cambria" charset="0"/>
              <a:ea typeface="Cambria" charset="0"/>
              <a:cs typeface="Cambria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313370" y="5457340"/>
            <a:ext cx="6958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rPr>
              <a:t>**But I really like to talk about it</a:t>
            </a:r>
            <a:r>
              <a:rPr lang="mr-IN" b="1" dirty="0" smtClean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rPr>
              <a:t>…</a:t>
            </a:r>
            <a:endParaRPr lang="en-US" b="1" dirty="0">
              <a:solidFill>
                <a:schemeClr val="bg1"/>
              </a:solidFill>
              <a:latin typeface="Cambria" charset="0"/>
              <a:ea typeface="Cambria" charset="0"/>
              <a:cs typeface="Cambr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1591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266630" y="1364610"/>
            <a:ext cx="3400290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smtClean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rPr>
              <a:t>Globally </a:t>
            </a:r>
            <a:r>
              <a:rPr lang="en-US" sz="2800" b="1" dirty="0" smtClean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rPr>
              <a:t>-</a:t>
            </a:r>
          </a:p>
          <a:p>
            <a:endParaRPr lang="en-US" sz="2800" b="1" dirty="0">
              <a:solidFill>
                <a:schemeClr val="bg1"/>
              </a:solidFill>
              <a:latin typeface="Cambria" charset="0"/>
              <a:ea typeface="Cambria" charset="0"/>
              <a:cs typeface="Cambria" charset="0"/>
            </a:endParaRPr>
          </a:p>
          <a:p>
            <a:r>
              <a:rPr lang="en-US" sz="2800" b="1" dirty="0" smtClean="0">
                <a:solidFill>
                  <a:srgbClr val="FFC000"/>
                </a:solidFill>
                <a:latin typeface="Cambria" charset="0"/>
                <a:ea typeface="Cambria" charset="0"/>
                <a:cs typeface="Cambria" charset="0"/>
              </a:rPr>
              <a:t>67</a:t>
            </a:r>
            <a:r>
              <a:rPr lang="en-US" sz="2800" b="1" dirty="0" smtClean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rPr>
              <a:t> Cities </a:t>
            </a:r>
          </a:p>
          <a:p>
            <a:endParaRPr lang="en-US" sz="2800" b="1" dirty="0">
              <a:solidFill>
                <a:schemeClr val="bg1"/>
              </a:solidFill>
              <a:latin typeface="Cambria" charset="0"/>
              <a:ea typeface="Cambria" charset="0"/>
              <a:cs typeface="Cambria" charset="0"/>
            </a:endParaRPr>
          </a:p>
          <a:p>
            <a:r>
              <a:rPr lang="en-US" sz="2800" b="1" dirty="0" smtClean="0">
                <a:solidFill>
                  <a:srgbClr val="FFC000"/>
                </a:solidFill>
                <a:latin typeface="Cambria" charset="0"/>
                <a:ea typeface="Cambria" charset="0"/>
                <a:cs typeface="Cambria" charset="0"/>
              </a:rPr>
              <a:t>20</a:t>
            </a:r>
            <a:r>
              <a:rPr lang="en-US" sz="2800" b="1" dirty="0" smtClean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rPr>
              <a:t> Countries</a:t>
            </a:r>
          </a:p>
          <a:p>
            <a:endParaRPr lang="en-US" sz="2800" b="1" dirty="0">
              <a:solidFill>
                <a:schemeClr val="bg1"/>
              </a:solidFill>
              <a:latin typeface="Cambria" charset="0"/>
              <a:ea typeface="Cambria" charset="0"/>
              <a:cs typeface="Cambria" charset="0"/>
            </a:endParaRPr>
          </a:p>
          <a:p>
            <a:r>
              <a:rPr lang="en-US" sz="2800" b="1" dirty="0" smtClean="0">
                <a:solidFill>
                  <a:srgbClr val="FFC000"/>
                </a:solidFill>
                <a:latin typeface="Cambria" charset="0"/>
                <a:ea typeface="Cambria" charset="0"/>
                <a:cs typeface="Cambria" charset="0"/>
              </a:rPr>
              <a:t>80,000++ </a:t>
            </a:r>
            <a:r>
              <a:rPr lang="en-US" sz="2800" b="1" dirty="0" smtClean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rPr>
              <a:t>members</a:t>
            </a:r>
            <a:endParaRPr lang="en-US" sz="2800" b="1" dirty="0">
              <a:solidFill>
                <a:schemeClr val="bg1"/>
              </a:solidFill>
              <a:latin typeface="Cambria" charset="0"/>
              <a:ea typeface="Cambria" charset="0"/>
              <a:cs typeface="Cambria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690034" y="1130300"/>
            <a:ext cx="7160495" cy="4525433"/>
            <a:chOff x="-788810" y="1254478"/>
            <a:chExt cx="7160495" cy="4525433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788810" y="1254478"/>
              <a:ext cx="7160495" cy="4525433"/>
            </a:xfrm>
            <a:prstGeom prst="rect">
              <a:avLst/>
            </a:prstGeom>
          </p:spPr>
        </p:pic>
        <p:sp>
          <p:nvSpPr>
            <p:cNvPr id="7" name="Freeform 6"/>
            <p:cNvSpPr/>
            <p:nvPr/>
          </p:nvSpPr>
          <p:spPr>
            <a:xfrm>
              <a:off x="4515556" y="4334935"/>
              <a:ext cx="146756" cy="180621"/>
            </a:xfrm>
            <a:custGeom>
              <a:avLst/>
              <a:gdLst>
                <a:gd name="connsiteX0" fmla="*/ 214489 w 383822"/>
                <a:gd name="connsiteY0" fmla="*/ 0 h 338667"/>
                <a:gd name="connsiteX1" fmla="*/ 101600 w 383822"/>
                <a:gd name="connsiteY1" fmla="*/ 45155 h 338667"/>
                <a:gd name="connsiteX2" fmla="*/ 67733 w 383822"/>
                <a:gd name="connsiteY2" fmla="*/ 56444 h 338667"/>
                <a:gd name="connsiteX3" fmla="*/ 11289 w 383822"/>
                <a:gd name="connsiteY3" fmla="*/ 146755 h 338667"/>
                <a:gd name="connsiteX4" fmla="*/ 0 w 383822"/>
                <a:gd name="connsiteY4" fmla="*/ 180622 h 338667"/>
                <a:gd name="connsiteX5" fmla="*/ 11289 w 383822"/>
                <a:gd name="connsiteY5" fmla="*/ 248355 h 338667"/>
                <a:gd name="connsiteX6" fmla="*/ 67733 w 383822"/>
                <a:gd name="connsiteY6" fmla="*/ 304800 h 338667"/>
                <a:gd name="connsiteX7" fmla="*/ 135467 w 383822"/>
                <a:gd name="connsiteY7" fmla="*/ 327378 h 338667"/>
                <a:gd name="connsiteX8" fmla="*/ 169333 w 383822"/>
                <a:gd name="connsiteY8" fmla="*/ 338667 h 338667"/>
                <a:gd name="connsiteX9" fmla="*/ 293511 w 383822"/>
                <a:gd name="connsiteY9" fmla="*/ 327378 h 338667"/>
                <a:gd name="connsiteX10" fmla="*/ 327378 w 383822"/>
                <a:gd name="connsiteY10" fmla="*/ 316089 h 338667"/>
                <a:gd name="connsiteX11" fmla="*/ 383822 w 383822"/>
                <a:gd name="connsiteY11" fmla="*/ 214489 h 338667"/>
                <a:gd name="connsiteX12" fmla="*/ 372533 w 383822"/>
                <a:gd name="connsiteY12" fmla="*/ 124178 h 338667"/>
                <a:gd name="connsiteX13" fmla="*/ 270933 w 383822"/>
                <a:gd name="connsiteY13" fmla="*/ 79022 h 338667"/>
                <a:gd name="connsiteX14" fmla="*/ 169333 w 383822"/>
                <a:gd name="connsiteY14" fmla="*/ 56444 h 338667"/>
                <a:gd name="connsiteX15" fmla="*/ 45156 w 383822"/>
                <a:gd name="connsiteY15" fmla="*/ 56444 h 338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3822" h="338667">
                  <a:moveTo>
                    <a:pt x="214489" y="0"/>
                  </a:moveTo>
                  <a:cubicBezTo>
                    <a:pt x="148045" y="33222"/>
                    <a:pt x="185300" y="17256"/>
                    <a:pt x="101600" y="45155"/>
                  </a:cubicBezTo>
                  <a:lnTo>
                    <a:pt x="67733" y="56444"/>
                  </a:lnTo>
                  <a:cubicBezTo>
                    <a:pt x="14065" y="92224"/>
                    <a:pt x="38157" y="66151"/>
                    <a:pt x="11289" y="146755"/>
                  </a:cubicBezTo>
                  <a:lnTo>
                    <a:pt x="0" y="180622"/>
                  </a:lnTo>
                  <a:cubicBezTo>
                    <a:pt x="3763" y="203200"/>
                    <a:pt x="4051" y="226641"/>
                    <a:pt x="11289" y="248355"/>
                  </a:cubicBezTo>
                  <a:cubicBezTo>
                    <a:pt x="19796" y="273877"/>
                    <a:pt x="44174" y="294329"/>
                    <a:pt x="67733" y="304800"/>
                  </a:cubicBezTo>
                  <a:cubicBezTo>
                    <a:pt x="89481" y="314466"/>
                    <a:pt x="112889" y="319852"/>
                    <a:pt x="135467" y="327378"/>
                  </a:cubicBezTo>
                  <a:lnTo>
                    <a:pt x="169333" y="338667"/>
                  </a:lnTo>
                  <a:cubicBezTo>
                    <a:pt x="210726" y="334904"/>
                    <a:pt x="252365" y="333256"/>
                    <a:pt x="293511" y="327378"/>
                  </a:cubicBezTo>
                  <a:cubicBezTo>
                    <a:pt x="305291" y="325695"/>
                    <a:pt x="318964" y="324503"/>
                    <a:pt x="327378" y="316089"/>
                  </a:cubicBezTo>
                  <a:cubicBezTo>
                    <a:pt x="366193" y="277273"/>
                    <a:pt x="369626" y="257075"/>
                    <a:pt x="383822" y="214489"/>
                  </a:cubicBezTo>
                  <a:cubicBezTo>
                    <a:pt x="380059" y="184385"/>
                    <a:pt x="383800" y="152346"/>
                    <a:pt x="372533" y="124178"/>
                  </a:cubicBezTo>
                  <a:cubicBezTo>
                    <a:pt x="364276" y="103535"/>
                    <a:pt x="271880" y="79338"/>
                    <a:pt x="270933" y="79022"/>
                  </a:cubicBezTo>
                  <a:cubicBezTo>
                    <a:pt x="231581" y="65905"/>
                    <a:pt x="217587" y="59282"/>
                    <a:pt x="169333" y="56444"/>
                  </a:cubicBezTo>
                  <a:cubicBezTo>
                    <a:pt x="128012" y="54013"/>
                    <a:pt x="86548" y="56444"/>
                    <a:pt x="45156" y="56444"/>
                  </a:cubicBezTo>
                </a:path>
              </a:pathLst>
            </a:custGeom>
            <a:noFill/>
            <a:ln w="349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0" name="Curved Connector 9"/>
          <p:cNvCxnSpPr/>
          <p:nvPr/>
        </p:nvCxnSpPr>
        <p:spPr>
          <a:xfrm>
            <a:off x="6067777" y="4301067"/>
            <a:ext cx="2198853" cy="1072444"/>
          </a:xfrm>
          <a:prstGeom prst="curvedConnector3">
            <a:avLst>
              <a:gd name="adj1" fmla="val -14688"/>
            </a:avLst>
          </a:prstGeom>
          <a:ln w="444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 rot="20151288">
            <a:off x="7869319" y="5240234"/>
            <a:ext cx="14189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 smtClean="0">
                <a:solidFill>
                  <a:srgbClr val="FFC000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Lucida Handwriting" charset="0"/>
                <a:ea typeface="Lucida Handwriting" charset="0"/>
                <a:cs typeface="Lucida Handwriting" charset="0"/>
              </a:rPr>
              <a:t>Launched </a:t>
            </a:r>
          </a:p>
          <a:p>
            <a:pPr algn="ctr"/>
            <a:r>
              <a:rPr lang="en-US" sz="1600" b="1" dirty="0" smtClean="0">
                <a:solidFill>
                  <a:srgbClr val="FFC000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Lucida Handwriting" charset="0"/>
                <a:ea typeface="Lucida Handwriting" charset="0"/>
                <a:cs typeface="Lucida Handwriting" charset="0"/>
              </a:rPr>
              <a:t>in </a:t>
            </a:r>
          </a:p>
          <a:p>
            <a:pPr algn="ctr"/>
            <a:r>
              <a:rPr lang="en-US" sz="1600" b="1" dirty="0" smtClean="0">
                <a:solidFill>
                  <a:srgbClr val="FFC000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Lucida Handwriting" charset="0"/>
                <a:ea typeface="Lucida Handwriting" charset="0"/>
                <a:cs typeface="Lucida Handwriting" charset="0"/>
              </a:rPr>
              <a:t>January!</a:t>
            </a:r>
            <a:endParaRPr lang="en-US" sz="1600" b="1" dirty="0">
              <a:solidFill>
                <a:srgbClr val="FFC000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Lucida Handwriting" charset="0"/>
              <a:ea typeface="Lucida Handwriting" charset="0"/>
              <a:cs typeface="Lucida Handwriting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7389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029793" cy="451675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6428" y="0"/>
            <a:ext cx="5525572" cy="414417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352134" y="3050162"/>
            <a:ext cx="4180819" cy="343485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10844"/>
            <a:ext cx="4462874" cy="334715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2216" y="3328298"/>
            <a:ext cx="4683557" cy="3512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482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0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0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983272" y="1789342"/>
            <a:ext cx="4305879" cy="3017694"/>
            <a:chOff x="1507686" y="1365275"/>
            <a:chExt cx="4305879" cy="3017694"/>
          </a:xfrm>
        </p:grpSpPr>
        <p:sp>
          <p:nvSpPr>
            <p:cNvPr id="3" name="Rectangle 2"/>
            <p:cNvSpPr/>
            <p:nvPr/>
          </p:nvSpPr>
          <p:spPr>
            <a:xfrm>
              <a:off x="1670756" y="1450904"/>
              <a:ext cx="4019174" cy="284643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685" t="14606" r="18565" b="14326"/>
            <a:stretch/>
          </p:blipFill>
          <p:spPr>
            <a:xfrm>
              <a:off x="1507686" y="1365275"/>
              <a:ext cx="4305879" cy="3017694"/>
            </a:xfrm>
            <a:prstGeom prst="rect">
              <a:avLst/>
            </a:prstGeom>
          </p:spPr>
        </p:pic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5303" y="3864833"/>
            <a:ext cx="556260" cy="5562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5303" y="3113413"/>
            <a:ext cx="567871" cy="56787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852063" y="3166515"/>
            <a:ext cx="36674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rgbClr val="FFC000"/>
                </a:solidFill>
                <a:latin typeface="Cambria" charset="0"/>
                <a:ea typeface="Cambria" charset="0"/>
                <a:cs typeface="Cambria" charset="0"/>
              </a:rPr>
              <a:t>@</a:t>
            </a:r>
            <a:r>
              <a:rPr lang="en-US" sz="2800" b="1" dirty="0" err="1" smtClean="0">
                <a:solidFill>
                  <a:srgbClr val="FFC000"/>
                </a:solidFill>
                <a:latin typeface="Cambria" charset="0"/>
                <a:ea typeface="Cambria" charset="0"/>
                <a:cs typeface="Cambria" charset="0"/>
              </a:rPr>
              <a:t>WWCodeSingapore</a:t>
            </a:r>
            <a:endParaRPr lang="en-US" sz="2800" b="1" dirty="0">
              <a:solidFill>
                <a:srgbClr val="FFC000"/>
              </a:solidFill>
              <a:latin typeface="Cambria" charset="0"/>
              <a:ea typeface="Cambria" charset="0"/>
              <a:cs typeface="Cambria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852063" y="3802305"/>
            <a:ext cx="44470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err="1" smtClean="0">
                <a:solidFill>
                  <a:srgbClr val="FFC000"/>
                </a:solidFill>
                <a:latin typeface="Cambria" charset="0"/>
                <a:ea typeface="Cambria" charset="0"/>
                <a:cs typeface="Cambria" charset="0"/>
              </a:rPr>
              <a:t>fb.com</a:t>
            </a:r>
            <a:r>
              <a:rPr lang="en-US" sz="2800" b="1" dirty="0" smtClean="0">
                <a:solidFill>
                  <a:srgbClr val="FFC000"/>
                </a:solidFill>
                <a:latin typeface="Cambria" charset="0"/>
                <a:ea typeface="Cambria" charset="0"/>
                <a:cs typeface="Cambria" charset="0"/>
              </a:rPr>
              <a:t>/</a:t>
            </a:r>
            <a:r>
              <a:rPr lang="en-US" sz="2800" b="1" dirty="0" err="1" smtClean="0">
                <a:solidFill>
                  <a:srgbClr val="FFC000"/>
                </a:solidFill>
                <a:latin typeface="Cambria" charset="0"/>
                <a:ea typeface="Cambria" charset="0"/>
                <a:cs typeface="Cambria" charset="0"/>
              </a:rPr>
              <a:t>wwcodesingapore</a:t>
            </a:r>
            <a:endParaRPr lang="en-US" sz="2800" b="1" dirty="0">
              <a:solidFill>
                <a:srgbClr val="FFC000"/>
              </a:solidFill>
              <a:latin typeface="Cambria" charset="0"/>
              <a:ea typeface="Cambria" charset="0"/>
              <a:cs typeface="Cambria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959435" y="2329141"/>
            <a:ext cx="54557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err="1">
                <a:solidFill>
                  <a:srgbClr val="FFC000"/>
                </a:solidFill>
                <a:latin typeface="Cambria" charset="0"/>
                <a:ea typeface="Cambria" charset="0"/>
                <a:cs typeface="Cambria" charset="0"/>
              </a:rPr>
              <a:t>w</a:t>
            </a:r>
            <a:r>
              <a:rPr lang="en-US" sz="2800" b="1" dirty="0" err="1" smtClean="0">
                <a:solidFill>
                  <a:srgbClr val="FFC000"/>
                </a:solidFill>
                <a:latin typeface="Cambria" charset="0"/>
                <a:ea typeface="Cambria" charset="0"/>
                <a:cs typeface="Cambria" charset="0"/>
              </a:rPr>
              <a:t>omenwhocode.com</a:t>
            </a:r>
            <a:r>
              <a:rPr lang="en-US" sz="2800" b="1" dirty="0" smtClean="0">
                <a:solidFill>
                  <a:srgbClr val="FFC000"/>
                </a:solidFill>
                <a:latin typeface="Cambria" charset="0"/>
                <a:ea typeface="Cambria" charset="0"/>
                <a:cs typeface="Cambria" charset="0"/>
              </a:rPr>
              <a:t>/</a:t>
            </a:r>
            <a:r>
              <a:rPr lang="en-US" sz="2800" b="1" dirty="0" err="1" smtClean="0">
                <a:solidFill>
                  <a:srgbClr val="FFC000"/>
                </a:solidFill>
                <a:latin typeface="Cambria" charset="0"/>
                <a:ea typeface="Cambria" charset="0"/>
                <a:cs typeface="Cambria" charset="0"/>
              </a:rPr>
              <a:t>singapore</a:t>
            </a:r>
            <a:endParaRPr lang="en-US" sz="2800" b="1" dirty="0">
              <a:solidFill>
                <a:srgbClr val="FFC000"/>
              </a:solidFill>
              <a:latin typeface="Cambria" charset="0"/>
              <a:ea typeface="Cambria" charset="0"/>
              <a:cs typeface="Cambr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7623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3" r="1379" b="3203"/>
          <a:stretch/>
        </p:blipFill>
        <p:spPr>
          <a:xfrm>
            <a:off x="0" y="1056904"/>
            <a:ext cx="8711715" cy="580109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9108374" y="503397"/>
            <a:ext cx="275120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rPr>
              <a:t>Sketch Guy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0335" y="1294410"/>
            <a:ext cx="2116737" cy="340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316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592790" y="6488668"/>
            <a:ext cx="15992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artstation.com</a:t>
            </a: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2290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24201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208323" y="249381"/>
            <a:ext cx="306846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strike="sngStrike" dirty="0" smtClean="0">
                <a:solidFill>
                  <a:srgbClr val="FFC000"/>
                </a:solidFill>
                <a:latin typeface="Apple Chancery" charset="0"/>
                <a:ea typeface="Apple Chancery" charset="0"/>
                <a:cs typeface="Apple Chancery" charset="0"/>
              </a:rPr>
              <a:t>Benedict Cumberbatch</a:t>
            </a:r>
          </a:p>
          <a:p>
            <a:pPr algn="ctr"/>
            <a:r>
              <a:rPr lang="en-US" sz="2400" b="1" dirty="0" smtClean="0">
                <a:solidFill>
                  <a:srgbClr val="FFC000"/>
                </a:solidFill>
                <a:latin typeface="Apple Chancery" charset="0"/>
                <a:ea typeface="Apple Chancery" charset="0"/>
                <a:cs typeface="Apple Chancery" charset="0"/>
              </a:rPr>
              <a:t>Vincent Van Gogh</a:t>
            </a:r>
            <a:endParaRPr lang="en-US" sz="2400" b="1" dirty="0">
              <a:solidFill>
                <a:srgbClr val="FFC000"/>
              </a:solidFill>
              <a:latin typeface="Apple Chancery" charset="0"/>
              <a:ea typeface="Apple Chancery" charset="0"/>
              <a:cs typeface="Apple Chancery" charset="0"/>
            </a:endParaRPr>
          </a:p>
        </p:txBody>
      </p:sp>
      <p:sp>
        <p:nvSpPr>
          <p:cNvPr id="8" name="Arc 7"/>
          <p:cNvSpPr/>
          <p:nvPr/>
        </p:nvSpPr>
        <p:spPr>
          <a:xfrm rot="19335729">
            <a:off x="6144697" y="602986"/>
            <a:ext cx="1352257" cy="954784"/>
          </a:xfrm>
          <a:prstGeom prst="arc">
            <a:avLst>
              <a:gd name="adj1" fmla="val 16363034"/>
              <a:gd name="adj2" fmla="val 0"/>
            </a:avLst>
          </a:prstGeom>
          <a:noFill/>
          <a:ln w="31750">
            <a:solidFill>
              <a:srgbClr val="FFC000"/>
            </a:solidFill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9513853" y="2227993"/>
            <a:ext cx="10422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FFC000"/>
                </a:solidFill>
                <a:latin typeface="Apple Chancery" charset="0"/>
                <a:ea typeface="Apple Chancery" charset="0"/>
                <a:cs typeface="Apple Chancery" charset="0"/>
              </a:rPr>
              <a:t>Muse!!</a:t>
            </a:r>
            <a:endParaRPr lang="en-US" sz="2400" b="1" dirty="0">
              <a:solidFill>
                <a:srgbClr val="FFC000"/>
              </a:solidFill>
              <a:latin typeface="Apple Chancery" charset="0"/>
              <a:ea typeface="Apple Chancery" charset="0"/>
              <a:cs typeface="Apple Chancery" charset="0"/>
            </a:endParaRPr>
          </a:p>
        </p:txBody>
      </p:sp>
      <p:sp>
        <p:nvSpPr>
          <p:cNvPr id="10" name="Arc 9"/>
          <p:cNvSpPr/>
          <p:nvPr/>
        </p:nvSpPr>
        <p:spPr>
          <a:xfrm rot="1734680">
            <a:off x="9377074" y="2610869"/>
            <a:ext cx="1059996" cy="954784"/>
          </a:xfrm>
          <a:prstGeom prst="arc">
            <a:avLst>
              <a:gd name="adj1" fmla="val 16032396"/>
              <a:gd name="adj2" fmla="val 2397832"/>
            </a:avLst>
          </a:prstGeom>
          <a:noFill/>
          <a:ln w="31750">
            <a:solidFill>
              <a:srgbClr val="FFC000"/>
            </a:solidFill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802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4" r="3926" b="1248"/>
          <a:stretch/>
        </p:blipFill>
        <p:spPr>
          <a:xfrm>
            <a:off x="1721922" y="368300"/>
            <a:ext cx="8633361" cy="603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859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</TotalTime>
  <Words>51</Words>
  <Application>Microsoft Macintosh PowerPoint</Application>
  <PresentationFormat>Widescreen</PresentationFormat>
  <Paragraphs>28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Apple Chancery</vt:lpstr>
      <vt:lpstr>Calibri</vt:lpstr>
      <vt:lpstr>Calibri Light</vt:lpstr>
      <vt:lpstr>Cambria</vt:lpstr>
      <vt:lpstr>Lucida Handwriting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Purnima Kamath</dc:creator>
  <cp:lastModifiedBy>Purnima Kamath</cp:lastModifiedBy>
  <cp:revision>39</cp:revision>
  <dcterms:created xsi:type="dcterms:W3CDTF">2017-07-02T07:59:16Z</dcterms:created>
  <dcterms:modified xsi:type="dcterms:W3CDTF">2017-07-02T10:43:42Z</dcterms:modified>
</cp:coreProperties>
</file>

<file path=docProps/thumbnail.jpeg>
</file>